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 Vocab Squares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60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42" y="101469"/>
            <a:ext cx="10364451" cy="163896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Reformation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96" y="1740430"/>
            <a:ext cx="6091475" cy="3424237"/>
          </a:xfrm>
        </p:spPr>
      </p:pic>
      <p:sp>
        <p:nvSpPr>
          <p:cNvPr id="5" name="TextBox 4"/>
          <p:cNvSpPr txBox="1"/>
          <p:nvPr/>
        </p:nvSpPr>
        <p:spPr>
          <a:xfrm>
            <a:off x="1354667" y="5164667"/>
            <a:ext cx="9719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reform movement of the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 that split the Catholic Church and gave birth to the Protestant religion. The Catholic Church responded with the Counter-Reformation, its attempt to fix some of Martin Luther’s criticisms of the Church.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53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74" y="0"/>
            <a:ext cx="10364451" cy="711200"/>
          </a:xfrm>
        </p:spPr>
        <p:txBody>
          <a:bodyPr/>
          <a:lstStyle/>
          <a:p>
            <a:r>
              <a:rPr lang="en-US" dirty="0" smtClean="0"/>
              <a:t>Other terms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711200"/>
            <a:ext cx="5106026" cy="574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Bureaucracy</a:t>
            </a:r>
          </a:p>
          <a:p>
            <a:r>
              <a:rPr lang="en-US" sz="2800" dirty="0" smtClean="0"/>
              <a:t>Commercial revolution</a:t>
            </a:r>
          </a:p>
          <a:p>
            <a:r>
              <a:rPr lang="en-US" sz="2800" dirty="0" smtClean="0"/>
              <a:t>Capitalism</a:t>
            </a:r>
          </a:p>
          <a:p>
            <a:r>
              <a:rPr lang="en-US" sz="2800" dirty="0" smtClean="0"/>
              <a:t>Secular</a:t>
            </a:r>
          </a:p>
          <a:p>
            <a:r>
              <a:rPr lang="en-US" sz="2800" dirty="0" smtClean="0"/>
              <a:t>Conquistadors</a:t>
            </a:r>
          </a:p>
          <a:p>
            <a:r>
              <a:rPr lang="en-US" sz="2800" dirty="0" smtClean="0"/>
              <a:t>Mestizos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096625" y="711200"/>
            <a:ext cx="5105400" cy="5740400"/>
          </a:xfrm>
        </p:spPr>
        <p:txBody>
          <a:bodyPr/>
          <a:lstStyle/>
          <a:p>
            <a:r>
              <a:rPr lang="en-US" sz="2800" dirty="0"/>
              <a:t>Inflation</a:t>
            </a:r>
          </a:p>
          <a:p>
            <a:r>
              <a:rPr lang="en-US" sz="2800" dirty="0"/>
              <a:t>Great dying</a:t>
            </a:r>
          </a:p>
          <a:p>
            <a:r>
              <a:rPr lang="en-US" sz="2800" dirty="0"/>
              <a:t>Humanism</a:t>
            </a:r>
          </a:p>
          <a:p>
            <a:r>
              <a:rPr lang="en-US" sz="2800" dirty="0"/>
              <a:t>Reformation</a:t>
            </a:r>
          </a:p>
          <a:p>
            <a:r>
              <a:rPr lang="en-US" sz="2800" dirty="0"/>
              <a:t>Counter Reformation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70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242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Renaissance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7" y="1274763"/>
            <a:ext cx="10294802" cy="3424237"/>
          </a:xfrm>
        </p:spPr>
      </p:pic>
      <p:sp>
        <p:nvSpPr>
          <p:cNvPr id="6" name="TextBox 5"/>
          <p:cNvSpPr txBox="1"/>
          <p:nvPr/>
        </p:nvSpPr>
        <p:spPr>
          <a:xfrm>
            <a:off x="1083537" y="4699000"/>
            <a:ext cx="1033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flowering of art and culture that began in Italy in the 1300s and later spread to the rest of Europe.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4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242" y="0"/>
            <a:ext cx="10364451" cy="1596177"/>
          </a:xfrm>
        </p:spPr>
        <p:txBody>
          <a:bodyPr/>
          <a:lstStyle/>
          <a:p>
            <a:r>
              <a:rPr lang="en-US" sz="6000" dirty="0" smtClean="0"/>
              <a:t>Westernization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32" y="1104372"/>
            <a:ext cx="7549868" cy="4630850"/>
          </a:xfrm>
        </p:spPr>
      </p:pic>
      <p:sp>
        <p:nvSpPr>
          <p:cNvPr id="5" name="TextBox 4"/>
          <p:cNvSpPr txBox="1"/>
          <p:nvPr/>
        </p:nvSpPr>
        <p:spPr>
          <a:xfrm>
            <a:off x="1337733" y="5735222"/>
            <a:ext cx="1085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spread of ideas and values originating in Europe and the Western world.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28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07" y="118535"/>
            <a:ext cx="10364451" cy="133773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Absolutism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1335880"/>
            <a:ext cx="3691466" cy="3691466"/>
          </a:xfrm>
        </p:spPr>
      </p:pic>
      <p:sp>
        <p:nvSpPr>
          <p:cNvPr id="5" name="TextBox 4"/>
          <p:cNvSpPr txBox="1"/>
          <p:nvPr/>
        </p:nvSpPr>
        <p:spPr>
          <a:xfrm>
            <a:off x="1761067" y="5080000"/>
            <a:ext cx="8754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system of rule in which a monarch or other ruler enjoys unlimited power.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80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/>
          <a:lstStyle/>
          <a:p>
            <a:r>
              <a:rPr lang="en-US" dirty="0" smtClean="0"/>
              <a:t>Divine 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30" y="1091051"/>
            <a:ext cx="3986539" cy="4192149"/>
          </a:xfrm>
        </p:spPr>
      </p:pic>
      <p:sp>
        <p:nvSpPr>
          <p:cNvPr id="5" name="TextBox 4"/>
          <p:cNvSpPr txBox="1"/>
          <p:nvPr/>
        </p:nvSpPr>
        <p:spPr>
          <a:xfrm>
            <a:off x="1405467" y="5283200"/>
            <a:ext cx="9685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notion that a ruler’s power is derived from God and cannot be questioned.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31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Gunpowder Revolution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1723496"/>
            <a:ext cx="4565649" cy="3424237"/>
          </a:xfrm>
        </p:spPr>
      </p:pic>
      <p:sp>
        <p:nvSpPr>
          <p:cNvPr id="5" name="TextBox 4"/>
          <p:cNvSpPr txBox="1"/>
          <p:nvPr/>
        </p:nvSpPr>
        <p:spPr>
          <a:xfrm>
            <a:off x="913775" y="5300133"/>
            <a:ext cx="1036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military advances that resulted from the development of gunpowder weaponry.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82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3385" y="931333"/>
            <a:ext cx="7231785" cy="84666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Columbian </a:t>
            </a:r>
            <a:br>
              <a:rPr lang="en-US" sz="4800" dirty="0" smtClean="0"/>
            </a:br>
            <a:r>
              <a:rPr lang="en-US" sz="4800" dirty="0" smtClean="0"/>
              <a:t>Exchange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-16933"/>
            <a:ext cx="6874933" cy="6874933"/>
          </a:xfrm>
        </p:spPr>
      </p:pic>
      <p:sp>
        <p:nvSpPr>
          <p:cNvPr id="5" name="TextBox 4"/>
          <p:cNvSpPr txBox="1"/>
          <p:nvPr/>
        </p:nvSpPr>
        <p:spPr>
          <a:xfrm>
            <a:off x="338667" y="2658533"/>
            <a:ext cx="462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transfer of plants, animals, and diseases between the eastern and western hemispheres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52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66800"/>
          </a:xfrm>
        </p:spPr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762000"/>
            <a:ext cx="5833535" cy="4416819"/>
          </a:xfrm>
        </p:spPr>
      </p:pic>
      <p:sp>
        <p:nvSpPr>
          <p:cNvPr id="5" name="TextBox 4"/>
          <p:cNvSpPr txBox="1"/>
          <p:nvPr/>
        </p:nvSpPr>
        <p:spPr>
          <a:xfrm>
            <a:off x="1032933" y="5215467"/>
            <a:ext cx="9838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shift in thinking about the study of nature that began in the mid-1500s and moved beyond religious teachings.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79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074816"/>
          </a:xfrm>
        </p:spPr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5" y="1074816"/>
            <a:ext cx="10363200" cy="4177665"/>
          </a:xfrm>
        </p:spPr>
      </p:pic>
      <p:sp>
        <p:nvSpPr>
          <p:cNvPr id="5" name="TextBox 4"/>
          <p:cNvSpPr txBox="1"/>
          <p:nvPr/>
        </p:nvSpPr>
        <p:spPr>
          <a:xfrm>
            <a:off x="913774" y="5252481"/>
            <a:ext cx="10364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-century movement that sought to apply scientific methods to the study of society and its problems.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57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31</TotalTime>
  <Words>207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Chapter 10 Vocab Squares</vt:lpstr>
      <vt:lpstr>Renaissance</vt:lpstr>
      <vt:lpstr>Westernization</vt:lpstr>
      <vt:lpstr>Absolutism</vt:lpstr>
      <vt:lpstr>Divine Right</vt:lpstr>
      <vt:lpstr>Gunpowder Revolution</vt:lpstr>
      <vt:lpstr>Columbian  Exchange</vt:lpstr>
      <vt:lpstr>Scientific revolution</vt:lpstr>
      <vt:lpstr>Enlightenment</vt:lpstr>
      <vt:lpstr>Reformation</vt:lpstr>
      <vt:lpstr>Other terms</vt:lpstr>
    </vt:vector>
  </TitlesOfParts>
  <Company>LUHSD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Cooper</dc:creator>
  <cp:lastModifiedBy>Samuel Cooper</cp:lastModifiedBy>
  <cp:revision>5</cp:revision>
  <dcterms:created xsi:type="dcterms:W3CDTF">2018-08-15T01:06:57Z</dcterms:created>
  <dcterms:modified xsi:type="dcterms:W3CDTF">2018-08-15T16:27:58Z</dcterms:modified>
</cp:coreProperties>
</file>