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4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8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0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5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7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2E2A-04DF-47D5-8497-EEF5C9C697E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8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check for your assignments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4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93517"/>
            <a:ext cx="8561070" cy="74015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61070" y="1737549"/>
            <a:ext cx="36309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Go to Freedom High School’s webpage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 Click on the “Academics” tab</a:t>
            </a:r>
          </a:p>
        </p:txBody>
      </p:sp>
      <p:sp>
        <p:nvSpPr>
          <p:cNvPr id="7" name="Right Arrow 6"/>
          <p:cNvSpPr/>
          <p:nvPr/>
        </p:nvSpPr>
        <p:spPr>
          <a:xfrm rot="16200000">
            <a:off x="1510665" y="1969294"/>
            <a:ext cx="876300" cy="5600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4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93516"/>
            <a:ext cx="8539583" cy="7382986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6200000">
            <a:off x="4322865" y="4794207"/>
            <a:ext cx="1028700" cy="7658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39583" y="1710720"/>
            <a:ext cx="3461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 Click on the “Social Studies” Link</a:t>
            </a:r>
          </a:p>
        </p:txBody>
      </p:sp>
    </p:spTree>
    <p:extLst>
      <p:ext uri="{BB962C8B-B14F-4D97-AF65-F5344CB8AC3E}">
        <p14:creationId xmlns:p14="http://schemas.microsoft.com/office/powerpoint/2010/main" val="183722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85412" y="1690688"/>
            <a:ext cx="36065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</a:t>
            </a:r>
            <a:r>
              <a:rPr lang="en-US" sz="3200" baseline="30000" dirty="0"/>
              <a:t>th</a:t>
            </a:r>
            <a:r>
              <a:rPr lang="en-US" sz="3200" dirty="0"/>
              <a:t> Click on World history</a:t>
            </a:r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11A7AD4-C759-45C3-9706-8BBC32FCCD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9" y="605148"/>
            <a:ext cx="8207401" cy="5473533"/>
          </a:xfrm>
        </p:spPr>
      </p:pic>
      <p:sp>
        <p:nvSpPr>
          <p:cNvPr id="10" name="Right Arrow 2">
            <a:extLst>
              <a:ext uri="{FF2B5EF4-FFF2-40B4-BE49-F238E27FC236}">
                <a16:creationId xmlns:a16="http://schemas.microsoft.com/office/drawing/2014/main" id="{7A97B502-304F-4967-8387-64FD06E74910}"/>
              </a:ext>
            </a:extLst>
          </p:cNvPr>
          <p:cNvSpPr/>
          <p:nvPr/>
        </p:nvSpPr>
        <p:spPr>
          <a:xfrm rot="10800000">
            <a:off x="7182446" y="3724547"/>
            <a:ext cx="1303020" cy="8343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5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 rot="10800000">
            <a:off x="3166110" y="3234690"/>
            <a:ext cx="1303020" cy="8343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69630" y="1690688"/>
            <a:ext cx="36195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Click on and view your assignments and their due dates for the week  </a:t>
            </a:r>
          </a:p>
        </p:txBody>
      </p:sp>
      <p:pic>
        <p:nvPicPr>
          <p:cNvPr id="9" name="Content Placeholder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0C6FECB-D7CC-4008-8CC9-F30909B07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86" y="180975"/>
            <a:ext cx="7831400" cy="5861051"/>
          </a:xfrm>
        </p:spPr>
      </p:pic>
      <p:sp>
        <p:nvSpPr>
          <p:cNvPr id="11" name="Right Arrow 2">
            <a:extLst>
              <a:ext uri="{FF2B5EF4-FFF2-40B4-BE49-F238E27FC236}">
                <a16:creationId xmlns:a16="http://schemas.microsoft.com/office/drawing/2014/main" id="{7B2ED260-468A-4CA7-AFE6-3274506A4A0E}"/>
              </a:ext>
            </a:extLst>
          </p:cNvPr>
          <p:cNvSpPr/>
          <p:nvPr/>
        </p:nvSpPr>
        <p:spPr>
          <a:xfrm rot="10800000">
            <a:off x="2560320" y="4435792"/>
            <a:ext cx="1303020" cy="8343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2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58A9-06E5-4A66-94A1-6E9E5F8D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F7A11A0B-CB08-453A-9F31-7B3F9E807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68" y="365125"/>
            <a:ext cx="7074727" cy="54737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5E6B4B-8A10-45A7-A091-6C688FB8E007}"/>
              </a:ext>
            </a:extLst>
          </p:cNvPr>
          <p:cNvSpPr txBox="1"/>
          <p:nvPr/>
        </p:nvSpPr>
        <p:spPr>
          <a:xfrm>
            <a:off x="8452994" y="949325"/>
            <a:ext cx="333102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</a:t>
            </a:r>
            <a:r>
              <a:rPr lang="en-US" sz="3200" baseline="30000" dirty="0"/>
              <a:t>th </a:t>
            </a:r>
            <a:r>
              <a:rPr lang="en-US" sz="3200" dirty="0"/>
              <a:t>–Go to Clever.com and log in using your School ID for both username and Password. </a:t>
            </a:r>
          </a:p>
          <a:p>
            <a:endParaRPr lang="en-US" sz="3200" dirty="0"/>
          </a:p>
          <a:p>
            <a:r>
              <a:rPr lang="en-US" sz="3200" dirty="0"/>
              <a:t>7</a:t>
            </a:r>
            <a:r>
              <a:rPr lang="en-US" sz="3200" baseline="30000" dirty="0"/>
              <a:t>th</a:t>
            </a:r>
            <a:r>
              <a:rPr lang="en-US" sz="3200" dirty="0"/>
              <a:t> -Click on the Social Science Link “</a:t>
            </a:r>
            <a:r>
              <a:rPr lang="en-US" sz="3200" dirty="0" err="1"/>
              <a:t>TCi</a:t>
            </a:r>
            <a:r>
              <a:rPr lang="en-US" sz="3200" dirty="0"/>
              <a:t>”</a:t>
            </a:r>
          </a:p>
          <a:p>
            <a:endParaRPr lang="en-US" dirty="0"/>
          </a:p>
        </p:txBody>
      </p:sp>
      <p:sp>
        <p:nvSpPr>
          <p:cNvPr id="7" name="Right Arrow 2">
            <a:extLst>
              <a:ext uri="{FF2B5EF4-FFF2-40B4-BE49-F238E27FC236}">
                <a16:creationId xmlns:a16="http://schemas.microsoft.com/office/drawing/2014/main" id="{9B7586C4-6BE4-46B7-A527-052F7136A627}"/>
              </a:ext>
            </a:extLst>
          </p:cNvPr>
          <p:cNvSpPr/>
          <p:nvPr/>
        </p:nvSpPr>
        <p:spPr>
          <a:xfrm rot="10800000">
            <a:off x="2140999" y="2899449"/>
            <a:ext cx="1303020" cy="8343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0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E5D0-AFA8-47A3-B9CC-C0317E8E3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696EE4F-3C34-4C32-9C3B-B0CF9A19DB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65727"/>
            <a:ext cx="5353050" cy="5279553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354110-4BBB-4078-9F38-77EF6819EE9C}"/>
              </a:ext>
            </a:extLst>
          </p:cNvPr>
          <p:cNvSpPr txBox="1"/>
          <p:nvPr/>
        </p:nvSpPr>
        <p:spPr>
          <a:xfrm>
            <a:off x="7990115" y="1825625"/>
            <a:ext cx="366848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8</a:t>
            </a:r>
            <a:r>
              <a:rPr lang="en-US" sz="3200" baseline="30000" dirty="0"/>
              <a:t>th -</a:t>
            </a:r>
            <a:r>
              <a:rPr lang="en-US" sz="3200" dirty="0"/>
              <a:t> Click on the assigned Chapter and complete all assignments for the week</a:t>
            </a:r>
          </a:p>
          <a:p>
            <a:endParaRPr lang="en-US" dirty="0"/>
          </a:p>
        </p:txBody>
      </p:sp>
      <p:sp>
        <p:nvSpPr>
          <p:cNvPr id="8" name="Right Arrow 2">
            <a:extLst>
              <a:ext uri="{FF2B5EF4-FFF2-40B4-BE49-F238E27FC236}">
                <a16:creationId xmlns:a16="http://schemas.microsoft.com/office/drawing/2014/main" id="{5C83664C-EDF4-4B08-BF37-B9D00B6BF16B}"/>
              </a:ext>
            </a:extLst>
          </p:cNvPr>
          <p:cNvSpPr/>
          <p:nvPr/>
        </p:nvSpPr>
        <p:spPr>
          <a:xfrm rot="10800000">
            <a:off x="3077170" y="856298"/>
            <a:ext cx="1303020" cy="8343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01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94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How to check for your assignments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guide to check for assignments</dc:title>
  <dc:creator>Isaac</dc:creator>
  <cp:lastModifiedBy>Samuel Cooper</cp:lastModifiedBy>
  <cp:revision>16</cp:revision>
  <dcterms:created xsi:type="dcterms:W3CDTF">2020-04-02T23:28:18Z</dcterms:created>
  <dcterms:modified xsi:type="dcterms:W3CDTF">2020-04-04T23:55:30Z</dcterms:modified>
</cp:coreProperties>
</file>