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2E2A-04DF-47D5-8497-EEF5C9C697EF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2E2A-04DF-47D5-8497-EEF5C9C697EF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2E2A-04DF-47D5-8497-EEF5C9C697EF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2E2A-04DF-47D5-8497-EEF5C9C697EF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2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2E2A-04DF-47D5-8497-EEF5C9C697EF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4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2E2A-04DF-47D5-8497-EEF5C9C697EF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8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2E2A-04DF-47D5-8497-EEF5C9C697EF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4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2E2A-04DF-47D5-8497-EEF5C9C697EF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0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2E2A-04DF-47D5-8497-EEF5C9C697EF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0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2E2A-04DF-47D5-8497-EEF5C9C697EF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5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F2E2A-04DF-47D5-8497-EEF5C9C697EF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7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F2E2A-04DF-47D5-8497-EEF5C9C697EF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440A7-B926-4697-A36D-F6851C1B3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8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check for your assignments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49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93517"/>
            <a:ext cx="8561070" cy="74015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61070" y="1737549"/>
            <a:ext cx="36309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Go to Freedom High School’s webpage 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2</a:t>
            </a:r>
            <a:r>
              <a:rPr lang="en-US" sz="3200" baseline="30000" dirty="0"/>
              <a:t>nd</a:t>
            </a:r>
            <a:r>
              <a:rPr lang="en-US" sz="3200" dirty="0"/>
              <a:t>  Click on the “Academics” tab</a:t>
            </a:r>
          </a:p>
        </p:txBody>
      </p:sp>
      <p:sp>
        <p:nvSpPr>
          <p:cNvPr id="7" name="Right Arrow 6"/>
          <p:cNvSpPr/>
          <p:nvPr/>
        </p:nvSpPr>
        <p:spPr>
          <a:xfrm rot="16200000">
            <a:off x="1510665" y="1969294"/>
            <a:ext cx="876300" cy="56007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4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93516"/>
            <a:ext cx="8539583" cy="7382986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rot="16200000">
            <a:off x="2354580" y="5863590"/>
            <a:ext cx="1028700" cy="76581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39583" y="1710720"/>
            <a:ext cx="34619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</a:t>
            </a:r>
            <a:r>
              <a:rPr lang="en-US" sz="3200" baseline="30000" dirty="0"/>
              <a:t>rd</a:t>
            </a:r>
            <a:r>
              <a:rPr lang="en-US" sz="3200" dirty="0"/>
              <a:t> Click on the “Electives Page”</a:t>
            </a:r>
          </a:p>
        </p:txBody>
      </p:sp>
    </p:spTree>
    <p:extLst>
      <p:ext uri="{BB962C8B-B14F-4D97-AF65-F5344CB8AC3E}">
        <p14:creationId xmlns:p14="http://schemas.microsoft.com/office/powerpoint/2010/main" val="1837221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39236"/>
            <a:ext cx="8585412" cy="7965916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392430" y="5920740"/>
            <a:ext cx="891540" cy="5486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85412" y="1690688"/>
            <a:ext cx="36065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</a:t>
            </a:r>
            <a:r>
              <a:rPr lang="en-US" sz="3200" baseline="30000" dirty="0"/>
              <a:t>th</a:t>
            </a:r>
            <a:r>
              <a:rPr lang="en-US" sz="3200" dirty="0"/>
              <a:t> Click on “Drivers’ Education &amp; Decision Making”</a:t>
            </a:r>
          </a:p>
        </p:txBody>
      </p:sp>
    </p:spTree>
    <p:extLst>
      <p:ext uri="{BB962C8B-B14F-4D97-AF65-F5344CB8AC3E}">
        <p14:creationId xmlns:p14="http://schemas.microsoft.com/office/powerpoint/2010/main" val="2150359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8572500" cy="732663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rot="10800000">
            <a:off x="3166110" y="3234690"/>
            <a:ext cx="1303020" cy="8343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69630" y="1690688"/>
            <a:ext cx="36195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5</a:t>
            </a:r>
            <a:r>
              <a:rPr lang="en-US" sz="3200" baseline="30000" dirty="0"/>
              <a:t>th</a:t>
            </a:r>
            <a:r>
              <a:rPr lang="en-US" sz="3200" dirty="0"/>
              <a:t> Check for your assignments and their due dates for the week  </a:t>
            </a:r>
          </a:p>
        </p:txBody>
      </p:sp>
    </p:spTree>
    <p:extLst>
      <p:ext uri="{BB962C8B-B14F-4D97-AF65-F5344CB8AC3E}">
        <p14:creationId xmlns:p14="http://schemas.microsoft.com/office/powerpoint/2010/main" val="2011825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52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How to check for your assignments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guide to check for assignments</dc:title>
  <dc:creator>Isaac</dc:creator>
  <cp:lastModifiedBy>Isaac</cp:lastModifiedBy>
  <cp:revision>5</cp:revision>
  <dcterms:created xsi:type="dcterms:W3CDTF">2020-04-02T23:28:18Z</dcterms:created>
  <dcterms:modified xsi:type="dcterms:W3CDTF">2020-04-03T17:04:52Z</dcterms:modified>
</cp:coreProperties>
</file>