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A61E2-6755-470E-86D6-F5E700693970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96BD0-57FF-42CB-97FE-3497727B8F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6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96BD0-57FF-42CB-97FE-3497727B8F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96BD0-57FF-42CB-97FE-3497727B8F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9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115-A86A-48DE-B234-D818D40BE99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9E8074-49BE-4FC0-AB1C-E373ADB06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115-A86A-48DE-B234-D818D40BE99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8074-49BE-4FC0-AB1C-E373ADB0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59E8074-49BE-4FC0-AB1C-E373ADB06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115-A86A-48DE-B234-D818D40BE99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115-A86A-48DE-B234-D818D40BE99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59E8074-49BE-4FC0-AB1C-E373ADB06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115-A86A-48DE-B234-D818D40BE99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9E8074-49BE-4FC0-AB1C-E373ADB06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A463115-A86A-48DE-B234-D818D40BE99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8074-49BE-4FC0-AB1C-E373ADB06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115-A86A-48DE-B234-D818D40BE99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59E8074-49BE-4FC0-AB1C-E373ADB06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115-A86A-48DE-B234-D818D40BE99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59E8074-49BE-4FC0-AB1C-E373ADB0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115-A86A-48DE-B234-D818D40BE99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9E8074-49BE-4FC0-AB1C-E373ADB0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9E8074-49BE-4FC0-AB1C-E373ADB06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115-A86A-48DE-B234-D818D40BE99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59E8074-49BE-4FC0-AB1C-E373ADB06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A463115-A86A-48DE-B234-D818D40BE99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A463115-A86A-48DE-B234-D818D40BE99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9E8074-49BE-4FC0-AB1C-E373ADB06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534400" cy="129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MOTIVES AND JUSTIFICATIONS FOR IMPERIALISM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371599"/>
          </a:xfrm>
        </p:spPr>
        <p:txBody>
          <a:bodyPr>
            <a:normAutofit fontScale="90000"/>
          </a:bodyPr>
          <a:lstStyle/>
          <a:p>
            <a:r>
              <a:rPr lang="en-US" sz="6500" b="1" dirty="0" smtClean="0"/>
              <a:t>E.M.P.I.R.E</a:t>
            </a:r>
            <a:br>
              <a:rPr lang="en-US" sz="6500" b="1" dirty="0" smtClean="0"/>
            </a:br>
            <a:r>
              <a:rPr lang="en-US" sz="4400" b="1" dirty="0" smtClean="0"/>
              <a:t>(an acronym)</a:t>
            </a:r>
            <a:endParaRPr lang="en-US" sz="4400" b="1" dirty="0"/>
          </a:p>
        </p:txBody>
      </p:sp>
      <p:pic>
        <p:nvPicPr>
          <p:cNvPr id="4" name="Picture 4" descr="empire 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86200"/>
            <a:ext cx="3959679" cy="2514600"/>
          </a:xfrm>
          <a:prstGeom prst="rect">
            <a:avLst/>
          </a:prstGeom>
          <a:noFill/>
        </p:spPr>
      </p:pic>
      <p:pic>
        <p:nvPicPr>
          <p:cNvPr id="5" name="Picture 4" descr="empire 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886200"/>
            <a:ext cx="4038600" cy="2514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chemeClr val="tx1"/>
                </a:solidFill>
              </a:rPr>
              <a:t>E</a:t>
            </a:r>
            <a:r>
              <a:rPr lang="en-US" sz="4000" dirty="0" smtClean="0">
                <a:solidFill>
                  <a:schemeClr val="tx1"/>
                </a:solidFill>
              </a:rPr>
              <a:t>CONOMIC MOTIVES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892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300" b="1" dirty="0" smtClean="0"/>
              <a:t>Imperialists were motivated to … </a:t>
            </a:r>
          </a:p>
          <a:p>
            <a:r>
              <a:rPr lang="en-US" sz="3300" dirty="0" smtClean="0"/>
              <a:t>Make $$$!!! </a:t>
            </a:r>
          </a:p>
          <a:p>
            <a:r>
              <a:rPr lang="en-US" sz="3300" dirty="0" smtClean="0"/>
              <a:t>They needed the </a:t>
            </a:r>
            <a:r>
              <a:rPr lang="en-US" sz="3300" u="sng" dirty="0" smtClean="0"/>
              <a:t>factors of production </a:t>
            </a:r>
            <a:r>
              <a:rPr lang="en-US" sz="3300" dirty="0" smtClean="0"/>
              <a:t>(land/natural resources, workers, capital/new markets)</a:t>
            </a:r>
            <a:endParaRPr lang="en-US" sz="3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01524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90600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chemeClr val="tx1"/>
                </a:solidFill>
              </a:rPr>
              <a:t>M</a:t>
            </a:r>
            <a:r>
              <a:rPr lang="en-US" sz="3600" dirty="0" smtClean="0">
                <a:solidFill>
                  <a:schemeClr val="tx1"/>
                </a:solidFill>
              </a:rPr>
              <a:t>ILITARY MOTIVES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2438400"/>
          </a:xfrm>
        </p:spPr>
        <p:txBody>
          <a:bodyPr>
            <a:normAutofit/>
          </a:bodyPr>
          <a:lstStyle/>
          <a:p>
            <a:r>
              <a:rPr lang="en-US" sz="3300" b="1" dirty="0" smtClean="0"/>
              <a:t>Imperialists justified imperialism by saying…</a:t>
            </a:r>
          </a:p>
          <a:p>
            <a:r>
              <a:rPr lang="en-US" sz="3300" dirty="0" smtClean="0"/>
              <a:t>They needed to protect themselves from enemies and boost national security</a:t>
            </a:r>
          </a:p>
          <a:p>
            <a:endParaRPr lang="en-US" sz="33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733800"/>
            <a:ext cx="358482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b="1" dirty="0" smtClean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OLITICAL MOTIVES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300" b="1" dirty="0" smtClean="0"/>
              <a:t>Imperialists were motivated to…</a:t>
            </a:r>
          </a:p>
          <a:p>
            <a:r>
              <a:rPr lang="en-US" sz="3300" dirty="0" smtClean="0"/>
              <a:t>Gain political power and compete with other countries by adding territory</a:t>
            </a:r>
            <a:endParaRPr lang="en-US" sz="3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76600"/>
            <a:ext cx="7778645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b="1" dirty="0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DEOLOGICAL MOTIVES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816352"/>
          </a:xfrm>
        </p:spPr>
        <p:txBody>
          <a:bodyPr>
            <a:normAutofit/>
          </a:bodyPr>
          <a:lstStyle/>
          <a:p>
            <a:r>
              <a:rPr lang="en-US" sz="3300" b="1" dirty="0" smtClean="0"/>
              <a:t>Imperialists justified imperialism by saying…</a:t>
            </a:r>
          </a:p>
          <a:p>
            <a:r>
              <a:rPr lang="en-US" sz="3300" dirty="0" smtClean="0"/>
              <a:t>Their culture and race were superior </a:t>
            </a:r>
          </a:p>
          <a:p>
            <a:r>
              <a:rPr lang="en-US" sz="3300" dirty="0" smtClean="0"/>
              <a:t>They needed to “civilize” the “primitive cultures” in other countries</a:t>
            </a:r>
            <a:endParaRPr lang="en-US" sz="33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343400"/>
            <a:ext cx="333037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b="1" dirty="0" smtClean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ELIGIOUS MOTIVES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444752"/>
          </a:xfrm>
        </p:spPr>
        <p:txBody>
          <a:bodyPr>
            <a:normAutofit/>
          </a:bodyPr>
          <a:lstStyle/>
          <a:p>
            <a:r>
              <a:rPr lang="en-US" sz="3300" b="1" dirty="0" smtClean="0"/>
              <a:t>Imperialists were motivated to…</a:t>
            </a:r>
          </a:p>
          <a:p>
            <a:r>
              <a:rPr lang="en-US" sz="3300" dirty="0" smtClean="0"/>
              <a:t>Spread Christianity and their moral beliefs</a:t>
            </a:r>
            <a:endParaRPr lang="en-US" sz="33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19400"/>
            <a:ext cx="512635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b="1" dirty="0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XPLORATORY MOTIVES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825752"/>
          </a:xfrm>
        </p:spPr>
        <p:txBody>
          <a:bodyPr>
            <a:normAutofit/>
          </a:bodyPr>
          <a:lstStyle/>
          <a:p>
            <a:r>
              <a:rPr lang="en-US" sz="3300" b="1" dirty="0" smtClean="0"/>
              <a:t>Imperialists were motivated to…</a:t>
            </a:r>
          </a:p>
          <a:p>
            <a:r>
              <a:rPr lang="en-US" sz="3300" dirty="0" smtClean="0"/>
              <a:t>Explore unknown and uncharted territory for scientific research and adventure</a:t>
            </a:r>
            <a:endParaRPr lang="en-US" sz="33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276600"/>
            <a:ext cx="304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232</TotalTime>
  <Words>128</Words>
  <Application>Microsoft Office PowerPoint</Application>
  <PresentationFormat>On-screen Show (4:3)</PresentationFormat>
  <Paragraphs>24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Georgia</vt:lpstr>
      <vt:lpstr>Wingdings</vt:lpstr>
      <vt:lpstr>Wingdings 2</vt:lpstr>
      <vt:lpstr>Civic</vt:lpstr>
      <vt:lpstr>E.M.P.I.R.E (an acronym)</vt:lpstr>
      <vt:lpstr>ECONOMIC MOTIVES</vt:lpstr>
      <vt:lpstr>MILITARY MOTIVES</vt:lpstr>
      <vt:lpstr>POLITICAL MOTIVES</vt:lpstr>
      <vt:lpstr>IDEOLOGICAL MOTIVES</vt:lpstr>
      <vt:lpstr>RELIGIOUS MOTIVES</vt:lpstr>
      <vt:lpstr>EXPLORATORY MOTIVES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E.M.P.I.R.E</dc:title>
  <dc:creator>mtoyama</dc:creator>
  <cp:lastModifiedBy>Samuel Cooper</cp:lastModifiedBy>
  <cp:revision>31</cp:revision>
  <dcterms:created xsi:type="dcterms:W3CDTF">2012-03-21T01:45:22Z</dcterms:created>
  <dcterms:modified xsi:type="dcterms:W3CDTF">2017-11-01T16:04:45Z</dcterms:modified>
</cp:coreProperties>
</file>