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9F3-FD21-4E15-9D64-F6853E79D0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BEA4-8E8B-4CB1-B45D-420C906B5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4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9F3-FD21-4E15-9D64-F6853E79D0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BEA4-8E8B-4CB1-B45D-420C906B5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7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9F3-FD21-4E15-9D64-F6853E79D0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BEA4-8E8B-4CB1-B45D-420C906B5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85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9F3-FD21-4E15-9D64-F6853E79D0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BEA4-8E8B-4CB1-B45D-420C906B59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7364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9F3-FD21-4E15-9D64-F6853E79D0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BEA4-8E8B-4CB1-B45D-420C906B5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17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9F3-FD21-4E15-9D64-F6853E79D0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BEA4-8E8B-4CB1-B45D-420C906B5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10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9F3-FD21-4E15-9D64-F6853E79D0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BEA4-8E8B-4CB1-B45D-420C906B5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6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9F3-FD21-4E15-9D64-F6853E79D0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BEA4-8E8B-4CB1-B45D-420C906B5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8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9F3-FD21-4E15-9D64-F6853E79D0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BEA4-8E8B-4CB1-B45D-420C906B5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9F3-FD21-4E15-9D64-F6853E79D0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BEA4-8E8B-4CB1-B45D-420C906B5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7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9F3-FD21-4E15-9D64-F6853E79D0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BEA4-8E8B-4CB1-B45D-420C906B5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4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9F3-FD21-4E15-9D64-F6853E79D0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BEA4-8E8B-4CB1-B45D-420C906B5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8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9F3-FD21-4E15-9D64-F6853E79D0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BEA4-8E8B-4CB1-B45D-420C906B5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3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9F3-FD21-4E15-9D64-F6853E79D0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BEA4-8E8B-4CB1-B45D-420C906B5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9F3-FD21-4E15-9D64-F6853E79D0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BEA4-8E8B-4CB1-B45D-420C906B5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9F3-FD21-4E15-9D64-F6853E79D0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BEA4-8E8B-4CB1-B45D-420C906B5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3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C9F3-FD21-4E15-9D64-F6853E79D0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BEA4-8E8B-4CB1-B45D-420C906B5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6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3BC9F3-FD21-4E15-9D64-F6853E79D00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BEA4-8E8B-4CB1-B45D-420C906B5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73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 Midterm Election 2018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7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 </a:t>
            </a:r>
            <a:r>
              <a:rPr lang="en-US" dirty="0" smtClean="0"/>
              <a:t>Governor Race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27" y="1303338"/>
            <a:ext cx="7456922" cy="4195762"/>
          </a:xfrm>
        </p:spPr>
      </p:pic>
      <p:sp>
        <p:nvSpPr>
          <p:cNvPr id="5" name="TextBox 4"/>
          <p:cNvSpPr txBox="1"/>
          <p:nvPr/>
        </p:nvSpPr>
        <p:spPr>
          <a:xfrm>
            <a:off x="927100" y="5410200"/>
            <a:ext cx="998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Brian Kemp (R)</a:t>
            </a:r>
            <a:r>
              <a:rPr lang="en-US" dirty="0" smtClean="0"/>
              <a:t>				</a:t>
            </a:r>
            <a:r>
              <a:rPr lang="en-US" dirty="0" smtClean="0"/>
              <a:t>Stacy Abrams (D)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6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 14</a:t>
            </a:r>
            <a:r>
              <a:rPr lang="en-US" baseline="30000" dirty="0" smtClean="0"/>
              <a:t>th</a:t>
            </a:r>
            <a:r>
              <a:rPr lang="en-US" dirty="0" smtClean="0"/>
              <a:t> District </a:t>
            </a:r>
            <a:r>
              <a:rPr lang="en-US" dirty="0" smtClean="0"/>
              <a:t>Congress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38" y="1331119"/>
            <a:ext cx="6286500" cy="3302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02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Senate Race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13" y="1427956"/>
            <a:ext cx="5086350" cy="3819525"/>
          </a:xfrm>
        </p:spPr>
      </p:pic>
      <p:sp>
        <p:nvSpPr>
          <p:cNvPr id="5" name="TextBox 4"/>
          <p:cNvSpPr txBox="1"/>
          <p:nvPr/>
        </p:nvSpPr>
        <p:spPr>
          <a:xfrm>
            <a:off x="2565400" y="5346700"/>
            <a:ext cx="614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dirty="0" err="1" smtClean="0"/>
              <a:t>Beto</a:t>
            </a:r>
            <a:r>
              <a:rPr lang="en-US" dirty="0" smtClean="0"/>
              <a:t> O’Rourke (D)</a:t>
            </a:r>
            <a:r>
              <a:rPr lang="en-US" smtClean="0"/>
              <a:t>	Ted </a:t>
            </a:r>
            <a:r>
              <a:rPr lang="en-US" dirty="0" smtClean="0"/>
              <a:t>Cruz (R)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27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</a:t>
            </a:r>
            <a:r>
              <a:rPr lang="en-US" dirty="0" smtClean="0"/>
              <a:t>Senate Race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1252538"/>
            <a:ext cx="5594349" cy="4195762"/>
          </a:xfrm>
        </p:spPr>
      </p:pic>
      <p:sp>
        <p:nvSpPr>
          <p:cNvPr id="5" name="TextBox 4"/>
          <p:cNvSpPr txBox="1"/>
          <p:nvPr/>
        </p:nvSpPr>
        <p:spPr>
          <a:xfrm>
            <a:off x="1511300" y="5715000"/>
            <a:ext cx="825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Dianne </a:t>
            </a:r>
            <a:r>
              <a:rPr lang="en-US" dirty="0" smtClean="0"/>
              <a:t>Feinstein </a:t>
            </a:r>
            <a:r>
              <a:rPr lang="en-US" dirty="0" smtClean="0"/>
              <a:t>(D)</a:t>
            </a:r>
            <a:r>
              <a:rPr lang="en-US" dirty="0" smtClean="0"/>
              <a:t>		</a:t>
            </a:r>
            <a:r>
              <a:rPr lang="en-US" dirty="0" smtClean="0"/>
              <a:t>Kevin </a:t>
            </a:r>
            <a:r>
              <a:rPr lang="en-US" dirty="0" smtClean="0"/>
              <a:t>De </a:t>
            </a:r>
            <a:r>
              <a:rPr lang="en-US" dirty="0" smtClean="0"/>
              <a:t>Leon (D)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1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Governor Race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13" y="1379538"/>
            <a:ext cx="5594349" cy="4195762"/>
          </a:xfrm>
        </p:spPr>
      </p:pic>
      <p:sp>
        <p:nvSpPr>
          <p:cNvPr id="5" name="TextBox 4"/>
          <p:cNvSpPr txBox="1"/>
          <p:nvPr/>
        </p:nvSpPr>
        <p:spPr>
          <a:xfrm>
            <a:off x="1206500" y="5575300"/>
            <a:ext cx="816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dirty="0" smtClean="0"/>
              <a:t>	Gavin Newsom (D)</a:t>
            </a:r>
            <a:r>
              <a:rPr lang="en-US" dirty="0" smtClean="0"/>
              <a:t>	</a:t>
            </a:r>
            <a:r>
              <a:rPr lang="en-US" dirty="0" smtClean="0"/>
              <a:t>	John Cox (R)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6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39</a:t>
            </a:r>
            <a:r>
              <a:rPr lang="en-US" baseline="30000" dirty="0" smtClean="0"/>
              <a:t>th</a:t>
            </a:r>
            <a:r>
              <a:rPr lang="en-US" dirty="0" smtClean="0"/>
              <a:t> Congressional District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13" y="1328738"/>
            <a:ext cx="7460549" cy="4195762"/>
          </a:xfrm>
        </p:spPr>
      </p:pic>
      <p:sp>
        <p:nvSpPr>
          <p:cNvPr id="5" name="TextBox 4"/>
          <p:cNvSpPr txBox="1"/>
          <p:nvPr/>
        </p:nvSpPr>
        <p:spPr>
          <a:xfrm>
            <a:off x="1739900" y="5613400"/>
            <a:ext cx="831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Gil Cisneros (D)					Young Kim (R)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29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9</a:t>
            </a:r>
            <a:r>
              <a:rPr lang="en-US" baseline="30000" dirty="0" smtClean="0"/>
              <a:t>th</a:t>
            </a:r>
            <a:r>
              <a:rPr lang="en-US" dirty="0" smtClean="0"/>
              <a:t> Congressional District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1377156"/>
            <a:ext cx="3130550" cy="31305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18" y="1239739"/>
            <a:ext cx="2656682" cy="3405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0459" y="4737100"/>
            <a:ext cx="398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Jerry </a:t>
            </a:r>
            <a:r>
              <a:rPr lang="en-US" dirty="0" err="1" smtClean="0"/>
              <a:t>McNerny</a:t>
            </a:r>
            <a:r>
              <a:rPr lang="en-US" dirty="0" smtClean="0"/>
              <a:t> (D)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59501" y="4737100"/>
            <a:ext cx="331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Marla </a:t>
            </a:r>
            <a:r>
              <a:rPr lang="en-US" dirty="0" err="1" smtClean="0"/>
              <a:t>Livengood</a:t>
            </a:r>
            <a:r>
              <a:rPr lang="en-US" dirty="0" smtClean="0"/>
              <a:t> (R)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09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</TotalTime>
  <Words>38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US Midterm Election 2018 </vt:lpstr>
      <vt:lpstr>Georgia Governor Race</vt:lpstr>
      <vt:lpstr>NY 14th District Congress</vt:lpstr>
      <vt:lpstr>Texas Senate Race</vt:lpstr>
      <vt:lpstr>California Senate Race</vt:lpstr>
      <vt:lpstr>California Governor Race</vt:lpstr>
      <vt:lpstr>California 39th Congressional District </vt:lpstr>
      <vt:lpstr>California 9th Congressional District</vt:lpstr>
    </vt:vector>
  </TitlesOfParts>
  <Company>LUHSD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Midterm Election 2018 </dc:title>
  <dc:creator>Samuel Cooper</dc:creator>
  <cp:lastModifiedBy>Samuel Cooper</cp:lastModifiedBy>
  <cp:revision>7</cp:revision>
  <dcterms:created xsi:type="dcterms:W3CDTF">2018-11-06T16:10:25Z</dcterms:created>
  <dcterms:modified xsi:type="dcterms:W3CDTF">2018-11-06T17:29:40Z</dcterms:modified>
</cp:coreProperties>
</file>